
<file path=[Content_Types].xml><?xml version="1.0" encoding="utf-8"?>
<Types xmlns="http://schemas.openxmlformats.org/package/2006/content-types">
  <Default Extension="bmp" ContentType="image/bmp"/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mp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 </a:t>
            </a:r>
            <a:r>
              <a:rPr lang="zh-TW" altLang="en-US" dirty="0" smtClean="0"/>
              <a:t>網頁設計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資工二</a:t>
            </a:r>
            <a:r>
              <a:rPr lang="en-US" altLang="zh-TW" dirty="0"/>
              <a:t>	</a:t>
            </a:r>
            <a:r>
              <a:rPr lang="en-US" altLang="zh-TW" dirty="0" smtClean="0"/>
              <a:t>	107590058		</a:t>
            </a:r>
            <a:r>
              <a:rPr lang="zh-TW" altLang="en-US" dirty="0" smtClean="0"/>
              <a:t>陳小蘭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7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Brace 6"/>
          <p:cNvSpPr/>
          <p:nvPr/>
        </p:nvSpPr>
        <p:spPr>
          <a:xfrm>
            <a:off x="6494929" y="753036"/>
            <a:ext cx="179294" cy="160468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6494929" y="2357718"/>
            <a:ext cx="179294" cy="108921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6494929" y="3446929"/>
            <a:ext cx="179294" cy="2407024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494929" y="5853953"/>
            <a:ext cx="179294" cy="416859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54281" y="1095676"/>
            <a:ext cx="2743200" cy="9194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Menu button on the top-right (contain : About, Fashion, Life-Style, Travel)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About Button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4281" y="2646934"/>
            <a:ext cx="2743200" cy="5107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3 picture link to Fashion,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Life-Style and </a:t>
            </a:r>
            <a:r>
              <a:rPr lang="en-US" sz="1200" dirty="0">
                <a:solidFill>
                  <a:schemeClr val="tx1"/>
                </a:solidFill>
              </a:rPr>
              <a:t>Travel</a:t>
            </a:r>
            <a:r>
              <a:rPr lang="en-US" sz="1200" dirty="0" smtClean="0">
                <a:solidFill>
                  <a:schemeClr val="tx1"/>
                </a:solidFill>
              </a:rPr>
              <a:t> 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54281" y="4190740"/>
            <a:ext cx="2743200" cy="9194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All Social Media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“Fund Out More” button link to About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Video link to </a:t>
            </a:r>
            <a:r>
              <a:rPr lang="en-US" sz="1200" dirty="0" err="1" smtClean="0">
                <a:solidFill>
                  <a:schemeClr val="tx1"/>
                </a:solidFill>
              </a:rPr>
              <a:t>TikTok</a:t>
            </a:r>
            <a:r>
              <a:rPr lang="en-US" sz="1200" dirty="0" smtClean="0">
                <a:solidFill>
                  <a:schemeClr val="tx1"/>
                </a:solidFill>
              </a:rPr>
              <a:t> Account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4281" y="5909148"/>
            <a:ext cx="2743200" cy="3064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Footer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4" y="528918"/>
            <a:ext cx="4206576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4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0" y="656491"/>
            <a:ext cx="4080729" cy="555283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045020" y="2509698"/>
            <a:ext cx="3251201" cy="3646765"/>
            <a:chOff x="5045020" y="2509698"/>
            <a:chExt cx="3251201" cy="3646765"/>
          </a:xfrm>
        </p:grpSpPr>
        <p:sp>
          <p:nvSpPr>
            <p:cNvPr id="8" name="TextBox 7"/>
            <p:cNvSpPr txBox="1"/>
            <p:nvPr/>
          </p:nvSpPr>
          <p:spPr>
            <a:xfrm>
              <a:off x="5045020" y="2509698"/>
              <a:ext cx="3251201" cy="36467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2. Visual Regression</a:t>
              </a:r>
            </a:p>
            <a:p>
              <a:pPr marL="342900" indent="-342900">
                <a:buAutoNum type="arabicPeriod"/>
              </a:pPr>
              <a:endParaRPr lang="en-US" sz="2000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sz="2000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sz="2000" dirty="0">
                <a:solidFill>
                  <a:schemeClr val="tx1"/>
                </a:solidFill>
              </a:endParaRPr>
            </a:p>
            <a:p>
              <a:r>
                <a:rPr lang="en-US" sz="2000" dirty="0" smtClean="0">
                  <a:solidFill>
                    <a:schemeClr val="tx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 smtClean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7921" y="3219938"/>
              <a:ext cx="548640" cy="2743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27921" y="3507766"/>
              <a:ext cx="548640" cy="274320"/>
            </a:xfrm>
            <a:prstGeom prst="rect">
              <a:avLst/>
            </a:prstGeom>
            <a:solidFill>
              <a:srgbClr val="FFA7A7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4857" y="3171092"/>
              <a:ext cx="9957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</a:t>
              </a:r>
            </a:p>
            <a:p>
              <a:r>
                <a:rPr lang="en-US" dirty="0" smtClean="0">
                  <a:solidFill>
                    <a:srgbClr val="FFA7A7"/>
                  </a:solidFill>
                </a:rPr>
                <a:t>Hover</a:t>
              </a:r>
              <a:endParaRPr lang="en-US" dirty="0">
                <a:solidFill>
                  <a:srgbClr val="FFA7A7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921" y="4149793"/>
              <a:ext cx="921291" cy="731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921" y="4879574"/>
              <a:ext cx="921291" cy="7315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349212" y="4279409"/>
              <a:ext cx="995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</a:t>
              </a:r>
            </a:p>
            <a:p>
              <a:endParaRPr lang="en-US" dirty="0"/>
            </a:p>
            <a:p>
              <a:endParaRPr lang="en-US" dirty="0" smtClean="0"/>
            </a:p>
            <a:p>
              <a:r>
                <a:rPr lang="en-US" dirty="0" smtClean="0">
                  <a:solidFill>
                    <a:srgbClr val="FFA7A7"/>
                  </a:solidFill>
                </a:rPr>
                <a:t>Hover</a:t>
              </a:r>
              <a:endParaRPr lang="en-US" dirty="0">
                <a:solidFill>
                  <a:srgbClr val="FFA7A7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69516" y="2509698"/>
            <a:ext cx="3012884" cy="3647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3. Font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18288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Button</a:t>
            </a:r>
            <a:endParaRPr lang="en-US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pPr marL="182880"/>
            <a:r>
              <a:rPr lang="en-US" sz="16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Freestyle Script" panose="030804020302050B0404" pitchFamily="66" charset="0"/>
              </a:rPr>
              <a:t>Freestyle Script</a:t>
            </a:r>
            <a:r>
              <a:rPr lang="en-US" sz="16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400" dirty="0" smtClean="0">
                <a:solidFill>
                  <a:schemeClr val="tx1"/>
                </a:solidFill>
              </a:rPr>
              <a:t>40px</a:t>
            </a:r>
            <a:endParaRPr lang="en-US" dirty="0">
              <a:solidFill>
                <a:schemeClr val="tx1"/>
              </a:solidFill>
            </a:endParaRPr>
          </a:p>
          <a:p>
            <a:pPr marL="18288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Title</a:t>
            </a:r>
            <a:endParaRPr lang="en-US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pPr marL="182880"/>
            <a:r>
              <a:rPr lang="en-US" sz="1600" dirty="0" smtClean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Freestyle Script" panose="030804020302050B0404" pitchFamily="66" charset="0"/>
              </a:rPr>
              <a:t>Freestyle Script</a:t>
            </a:r>
            <a:r>
              <a:rPr lang="en-US" sz="1600" dirty="0" smtClean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400" dirty="0" smtClean="0">
                <a:solidFill>
                  <a:schemeClr val="tx1"/>
                </a:solidFill>
              </a:rPr>
              <a:t>72px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18288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Menu Font</a:t>
            </a:r>
            <a:endParaRPr lang="en-US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pPr marL="182880"/>
            <a:r>
              <a:rPr lang="en-US" sz="16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Freestyle Script" panose="030804020302050B0404" pitchFamily="66" charset="0"/>
              </a:rPr>
              <a:t>Freestyle Script</a:t>
            </a:r>
            <a:r>
              <a:rPr lang="en-US" sz="16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400" dirty="0" smtClean="0">
                <a:solidFill>
                  <a:schemeClr val="tx1"/>
                </a:solidFill>
              </a:rPr>
              <a:t>60px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18288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Description</a:t>
            </a:r>
            <a:endParaRPr lang="en-US" sz="1600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pPr marL="182880"/>
            <a:r>
              <a:rPr lang="en-US" sz="14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Freestyle Script" panose="030804020302050B0404" pitchFamily="66" charset="0"/>
              </a:rPr>
              <a:t>Freestyle Script</a:t>
            </a:r>
            <a:r>
              <a:rPr lang="en-US" sz="1400" dirty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400" dirty="0" smtClean="0">
                <a:solidFill>
                  <a:schemeClr val="tx1"/>
                </a:solidFill>
                <a:latin typeface="Freestyle Script" panose="030804020302050B0404" pitchFamily="66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</a:rPr>
              <a:t>20px</a:t>
            </a:r>
          </a:p>
          <a:p>
            <a:pPr marL="182880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079999" y="656491"/>
            <a:ext cx="6502401" cy="1668542"/>
            <a:chOff x="5079999" y="656491"/>
            <a:chExt cx="6502401" cy="1668542"/>
          </a:xfrm>
        </p:grpSpPr>
        <p:sp>
          <p:nvSpPr>
            <p:cNvPr id="3" name="TextBox 2"/>
            <p:cNvSpPr txBox="1"/>
            <p:nvPr/>
          </p:nvSpPr>
          <p:spPr>
            <a:xfrm>
              <a:off x="5079999" y="656491"/>
              <a:ext cx="6502401" cy="16685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 smtClean="0">
                  <a:solidFill>
                    <a:schemeClr val="tx1"/>
                  </a:solidFill>
                </a:rPr>
                <a:t>Color </a:t>
              </a: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 smtClean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427921" y="1253482"/>
              <a:ext cx="274320" cy="3062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02241" y="1251924"/>
              <a:ext cx="2449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red (cf2a27</a:t>
              </a:r>
              <a:r>
                <a:rPr lang="en-US" sz="1400" dirty="0" smtClean="0"/>
                <a:t>), Opacity 50%</a:t>
              </a:r>
              <a:endParaRPr lang="en-US" sz="1400" dirty="0"/>
            </a:p>
          </p:txBody>
        </p:sp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921" y="1683065"/>
              <a:ext cx="274320" cy="3001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702241" y="1675427"/>
              <a:ext cx="2593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ed2 (ea9999), Opacity 50%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39400" y="1170870"/>
              <a:ext cx="2999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Red interpret </a:t>
              </a:r>
              <a:r>
                <a:rPr lang="en-US" sz="1200" dirty="0" smtClean="0"/>
                <a:t>‘passion’ , ‘desire’ and ‘love’ . It’s a very emotional color and show </a:t>
              </a:r>
              <a:r>
                <a:rPr lang="en-US" sz="1200" dirty="0" err="1" smtClean="0"/>
                <a:t>feminismness</a:t>
              </a:r>
              <a:r>
                <a:rPr lang="en-US" sz="1200" dirty="0"/>
                <a:t>. Suit the character of the Person on the Blog.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047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60</TotalTime>
  <Words>117</Words>
  <Application>Microsoft Office PowerPoint</Application>
  <PresentationFormat>Widescreen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新細明體</vt:lpstr>
      <vt:lpstr>Arial</vt:lpstr>
      <vt:lpstr>Century Gothic</vt:lpstr>
      <vt:lpstr>Freestyle Script</vt:lpstr>
      <vt:lpstr>Savon</vt:lpstr>
      <vt:lpstr>Blog 網頁設計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網頁設計</dc:title>
  <dc:creator>Stella Stefalen</dc:creator>
  <cp:lastModifiedBy>Stella Stefalen</cp:lastModifiedBy>
  <cp:revision>8</cp:revision>
  <dcterms:created xsi:type="dcterms:W3CDTF">2020-04-21T05:53:50Z</dcterms:created>
  <dcterms:modified xsi:type="dcterms:W3CDTF">2020-04-21T07:40:01Z</dcterms:modified>
</cp:coreProperties>
</file>